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6" d="100"/>
          <a:sy n="56" d="100"/>
        </p:scale>
        <p:origin x="136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14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867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ID" dirty="0"/>
            </a:br>
            <a:r>
              <a:rPr lang="en-ID" dirty="0"/>
              <a:t>indexBooster_Version0</a:t>
            </a:r>
            <a:r>
              <a:rPr lang="en-ID" dirty="0">
                <a:effectLst/>
              </a:rPr>
              <a:t>23F9 FT B1022</a:t>
            </a:r>
            <a:r>
              <a:rPr lang="en-ID" dirty="0"/>
              <a:t>1</a:t>
            </a:r>
            <a:r>
              <a:rPr lang="en-ID" dirty="0">
                <a:effectLst/>
              </a:rPr>
              <a:t>27F9 FT B1026</a:t>
            </a:r>
            <a:r>
              <a:rPr lang="en-ID" dirty="0"/>
              <a:t>2</a:t>
            </a:r>
            <a:r>
              <a:rPr lang="en-ID" dirty="0">
                <a:effectLst/>
              </a:rPr>
              <a:t>31F9 FT B1021.2</a:t>
            </a:r>
            <a:r>
              <a:rPr lang="en-ID" dirty="0"/>
              <a:t>3</a:t>
            </a:r>
            <a:r>
              <a:rPr lang="en-ID" dirty="0">
                <a:effectLst/>
              </a:rPr>
              <a:t>42F9 FT B1031.2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689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1307396"/>
            <a:ext cx="8831118" cy="12206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0F62FE-46BC-FC8D-F393-150B8F8B2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138" y="2476276"/>
            <a:ext cx="8481234" cy="395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97649" y="1523206"/>
            <a:ext cx="10150864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CA4E2B-B2EF-FE99-E4D8-5F31BF7E5C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3357" y="2394188"/>
            <a:ext cx="8645285" cy="405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738F47-5094-3A0B-6AD0-FA1A61285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967" y="1826527"/>
            <a:ext cx="56007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FE39A1-2449-4D7D-0D3F-6CE79F7C8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498" y="2613912"/>
            <a:ext cx="8194374" cy="381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C2ADE1-17F2-4D5C-BB63-74FC9F2F1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568" y="2402853"/>
            <a:ext cx="8554772" cy="402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AE3347-DCA2-C52C-2BCE-D6421A7DD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364" y="1690345"/>
            <a:ext cx="576262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714115-C28C-996E-F376-6E4158A89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3543" y="3607639"/>
            <a:ext cx="2551044" cy="193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CD2767-DCDD-287D-B1B1-90235898B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07445"/>
            <a:ext cx="12192000" cy="12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D53207-24AB-0AC3-2EF2-4B1E79C62998}"/>
              </a:ext>
            </a:extLst>
          </p:cNvPr>
          <p:cNvSpPr txBox="1"/>
          <p:nvPr/>
        </p:nvSpPr>
        <p:spPr>
          <a:xfrm>
            <a:off x="3049438" y="3248647"/>
            <a:ext cx="6098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45596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F9EA90-F09B-710A-EF83-A4EDB097131C}"/>
              </a:ext>
            </a:extLst>
          </p:cNvPr>
          <p:cNvSpPr txBox="1"/>
          <p:nvPr/>
        </p:nvSpPr>
        <p:spPr>
          <a:xfrm>
            <a:off x="3049438" y="3248647"/>
            <a:ext cx="6098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2534.6666666666665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62443A-C23F-71D3-1647-AD34E576069D}"/>
              </a:ext>
            </a:extLst>
          </p:cNvPr>
          <p:cNvSpPr txBox="1"/>
          <p:nvPr/>
        </p:nvSpPr>
        <p:spPr>
          <a:xfrm>
            <a:off x="3049438" y="3248647"/>
            <a:ext cx="6098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'2018-07-22'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8053AC-D6CD-1849-ED0C-C00D251157EA}"/>
              </a:ext>
            </a:extLst>
          </p:cNvPr>
          <p:cNvSpPr txBox="1"/>
          <p:nvPr/>
        </p:nvSpPr>
        <p:spPr>
          <a:xfrm>
            <a:off x="3499139" y="4001294"/>
            <a:ext cx="28326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rtl="0" eaLnBrk="1" fontAlgn="ctr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800" b="0" i="0" u="none" strike="noStrike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F9 FT B1022</a:t>
            </a:r>
            <a:endParaRPr lang="en-ID" sz="1800" b="0" i="0" u="none" strike="noStrike" dirty="0">
              <a:effectLst/>
              <a:latin typeface="Arial" panose="020B0604020202020204" pitchFamily="34" charset="0"/>
            </a:endParaRPr>
          </a:p>
          <a:p>
            <a:pPr marL="285750" indent="-285750" algn="l" rtl="0" eaLnBrk="1" fontAlgn="ctr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800" b="0" i="0" u="none" strike="noStrike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F9 FT B1026</a:t>
            </a:r>
            <a:endParaRPr lang="en-ID" sz="1800" b="0" i="0" u="none" strike="noStrike" dirty="0">
              <a:effectLst/>
              <a:latin typeface="Arial" panose="020B0604020202020204" pitchFamily="34" charset="0"/>
            </a:endParaRPr>
          </a:p>
          <a:p>
            <a:pPr marL="285750" indent="-285750" algn="l" rtl="0" eaLnBrk="1" fontAlgn="ctr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800" b="0" i="0" u="none" strike="noStrike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F9 FT B1021.2</a:t>
            </a:r>
            <a:endParaRPr lang="en-ID" sz="1800" b="0" i="0" u="none" strike="noStrike" dirty="0">
              <a:effectLst/>
              <a:latin typeface="Arial" panose="020B0604020202020204" pitchFamily="34" charset="0"/>
            </a:endParaRPr>
          </a:p>
          <a:p>
            <a:pPr marL="285750" indent="-285750" algn="l" rtl="0" eaLnBrk="1" fontAlgn="ctr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800" b="0" i="0" u="none" strike="noStrike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F9 FT B1031.2</a:t>
            </a:r>
            <a:endParaRPr lang="en-ID" sz="1800" b="0" i="0" u="none" strike="noStrike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1438B1-0B9E-1369-8171-DB09DB0B9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6139" y="3613370"/>
            <a:ext cx="4767926" cy="186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CBCF34-5EBC-76D8-B512-50D9F28E0408}"/>
              </a:ext>
            </a:extLst>
          </p:cNvPr>
          <p:cNvSpPr txBox="1"/>
          <p:nvPr/>
        </p:nvSpPr>
        <p:spPr>
          <a:xfrm>
            <a:off x="2225615" y="3386400"/>
            <a:ext cx="6098874" cy="1754326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B1048.4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B1049.4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B1051.3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B1056.4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B1048.5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B1051.4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B1049.5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B1060.2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B1058.3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B1051.6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B1060.3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F9 B5 B1049.7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03EC84-F6B6-A2D0-D4E4-18DD73008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407" y="4001294"/>
            <a:ext cx="6763493" cy="177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36EA91-E607-7D3A-0281-F90EA1C62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2252" y="2724637"/>
            <a:ext cx="3344533" cy="350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sites locations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5900F1-A9F8-3422-74EF-A72E0BD43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" y="2949215"/>
            <a:ext cx="6346525" cy="25724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BB8FC4-B1EF-13E6-62E9-B9E650973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6535" y="3429000"/>
            <a:ext cx="4850093" cy="3024675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6DFE0B5-4D3F-ECD4-3138-45CE9BE5F74C}"/>
              </a:ext>
            </a:extLst>
          </p:cNvPr>
          <p:cNvCxnSpPr/>
          <p:nvPr/>
        </p:nvCxnSpPr>
        <p:spPr>
          <a:xfrm flipH="1">
            <a:off x="6027811" y="3429000"/>
            <a:ext cx="1088724" cy="17468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4A3C5ED-BA28-A06B-BFE5-3690B18EA1EA}"/>
              </a:ext>
            </a:extLst>
          </p:cNvPr>
          <p:cNvCxnSpPr/>
          <p:nvPr/>
        </p:nvCxnSpPr>
        <p:spPr>
          <a:xfrm>
            <a:off x="6027811" y="5175849"/>
            <a:ext cx="1088724" cy="1277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Success/failed launches for each site on the map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527567-C4AE-10AC-2858-277BD2ED6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162" y="2998036"/>
            <a:ext cx="7034794" cy="28434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A189FE-30E3-7B38-1624-9927923B1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981" y="2676075"/>
            <a:ext cx="4105275" cy="288607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3AF91B6-4556-992D-A0F8-DFBC3788F607}"/>
              </a:ext>
            </a:extLst>
          </p:cNvPr>
          <p:cNvCxnSpPr>
            <a:cxnSpLocks/>
          </p:cNvCxnSpPr>
          <p:nvPr/>
        </p:nvCxnSpPr>
        <p:spPr>
          <a:xfrm flipH="1" flipV="1">
            <a:off x="4301256" y="2676075"/>
            <a:ext cx="1167891" cy="1033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7451B0-75EE-8ABB-EA06-A2E0A5150492}"/>
              </a:ext>
            </a:extLst>
          </p:cNvPr>
          <p:cNvCxnSpPr/>
          <p:nvPr/>
        </p:nvCxnSpPr>
        <p:spPr>
          <a:xfrm flipH="1">
            <a:off x="4301256" y="3709358"/>
            <a:ext cx="1167891" cy="1852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distances between a launch site to its proximities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07D43-832F-E9B1-82B7-19241604E7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422"/>
          <a:stretch/>
        </p:blipFill>
        <p:spPr>
          <a:xfrm>
            <a:off x="1218585" y="3531435"/>
            <a:ext cx="3905506" cy="23864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6CF98B-9BA1-A155-D721-DF575930E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7645" y="4149250"/>
            <a:ext cx="4810600" cy="227796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9F2DCBC-C1AD-9BD5-4FC3-1089F3BC6CE4}"/>
              </a:ext>
            </a:extLst>
          </p:cNvPr>
          <p:cNvCxnSpPr>
            <a:cxnSpLocks/>
          </p:cNvCxnSpPr>
          <p:nvPr/>
        </p:nvCxnSpPr>
        <p:spPr>
          <a:xfrm flipH="1" flipV="1">
            <a:off x="5124091" y="3531435"/>
            <a:ext cx="1518249" cy="1661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F6459C-0777-9BD3-F074-0897269CF263}"/>
              </a:ext>
            </a:extLst>
          </p:cNvPr>
          <p:cNvCxnSpPr/>
          <p:nvPr/>
        </p:nvCxnSpPr>
        <p:spPr>
          <a:xfrm flipH="1">
            <a:off x="5124091" y="5193102"/>
            <a:ext cx="1518249" cy="7247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FC8715-3F12-7257-1698-F479AF0BD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696" y="1925745"/>
            <a:ext cx="5753100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BCEBBF-7946-2C34-542D-EF8A577A1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184" y="2556664"/>
            <a:ext cx="5171926" cy="413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920</TotalTime>
  <Words>1224</Words>
  <Application>Microsoft Office PowerPoint</Application>
  <PresentationFormat>Widescreen</PresentationFormat>
  <Paragraphs>233</Paragraphs>
  <Slides>47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Arial</vt:lpstr>
      <vt:lpstr>Calibri</vt:lpstr>
      <vt:lpstr>Consolas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Ahmad Zaenal</cp:lastModifiedBy>
  <cp:revision>199</cp:revision>
  <dcterms:created xsi:type="dcterms:W3CDTF">2021-04-29T18:58:34Z</dcterms:created>
  <dcterms:modified xsi:type="dcterms:W3CDTF">2024-01-18T04:10:32Z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